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/>
    <p:restoredTop sz="96405"/>
  </p:normalViewPr>
  <p:slideViewPr>
    <p:cSldViewPr snapToGrid="0" snapToObjects="1">
      <p:cViewPr varScale="1">
        <p:scale>
          <a:sx n="160" d="100"/>
          <a:sy n="160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3302-DD34-B945-BB17-E474A614A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2FBC4-2A3E-0E4E-9433-D23BAA516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1F8A-57EE-5E4B-A8F3-4BC78EC1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F5AF-F11B-A742-BD5C-B0EC4F68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5107-A2B3-4147-984C-8059862F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C436-0958-C446-A520-9B543368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5A38B-AE90-F745-BAA7-02E7CC1E4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700D-7D4D-E34D-AD02-2CC3CD6A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297E7-58C8-7C45-80D4-2BFCFEA5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4B26E-22F0-5246-B470-EF504041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8A151-F86E-4E4A-85F1-20AFB3FA6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6BE72-43FC-B84F-B05E-2ED867E8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DBCD-301A-934A-8EBD-87117CDD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B4183-5E4B-5E48-A2C5-22CE1524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0420D-196C-A74F-BB66-F2801E82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2407-7ED6-4048-9545-188EE81A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59AF-537B-8242-BAE5-D7589AB3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6F813-F97B-B041-9681-8276130E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0FB5-66E2-7847-89DD-06FACED6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50B6-DCAB-FE41-A5C4-4C63877A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F2E3-65C2-1C4F-BF56-8C8B4578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4E4F-14B7-554B-B2BD-21B1C29B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7C408-D3F8-3648-848B-ECD1C6A8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B604D-8036-7E4D-8964-2F6F55A4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8AFD1-3494-9546-9E97-1F16BDF2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0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BDDA-DA5D-F942-9341-81B2B88A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E9E1-A5E0-B646-A60F-47B38622A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413B3-0AD9-FC4C-8018-863EC4FD2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26A82-2A4A-1045-ABD6-D7E132D0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15B32-A357-D141-AD32-F539AFC9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029B6-7E62-234D-8CDB-E99D31D6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2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BE7D-C9B2-4B4F-B664-F46DD77B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7E97F-AFE0-7A49-8CEC-91397F272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680E6-E6A9-0A4E-A9E8-8F0E495CA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EDFB9-DE84-4F4A-9517-327B8804F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F80F9-CEB9-6242-A88D-9950FCDC2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A6091-35F7-F342-B757-3D60870B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F44E6-C0B0-B64F-9ECD-BF81AD90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D1841-5422-4C46-9172-678295CC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19A4-F883-9D42-ADB2-A68D2D47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5F2D-E58E-0C4D-9B73-7C1D3FB5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13559-1EFE-E643-A9D3-96C1B563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D412-C24D-D645-905E-F995FFCF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119FE-B7C1-954B-ADF4-50626E8D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C097A-433D-C840-9E8E-E8B60F53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9F44E-043E-5A4C-892B-BD785338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4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A085-42D3-834E-B382-27461742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3C03-CA71-904C-B3CF-B98748AB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9962-5280-9F4F-A4EF-85AFA5D33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7D51D-1207-1246-B991-D4C55C97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BA9EE-DF7A-0A4E-BEC9-86D578FC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B0872-AA95-1E41-BE61-0D27E18B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B0B-7D7B-6B49-9991-E30579D6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0BBC3-6617-1D43-AE7C-F05F9DFBD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88676-EF59-A442-A35E-35FF34940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FD688-6147-1B47-A684-1A3C6848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22AEB-32A3-0645-B1CD-1CAE6AC7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DDA76-663B-8444-AF66-D74C2F35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5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73D48-0CEA-9C4A-8D25-6EE73B5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189A-B8C5-D541-A83E-2CC03DFF8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F9DB-641C-5E42-B9F0-F15809FDE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E4B3F-7DA4-F447-B2E3-0C4D57B8456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0262D-FED0-4040-B2E7-0F8D94FEB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616-BF81-5441-9918-111631903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2D4B1-5B5B-A147-A312-AEBD6C4F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1E55-A609-4D44-B761-231CCDF3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95248-16E2-4E4D-B57E-10076169A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Shaun Lin</a:t>
            </a:r>
          </a:p>
        </p:txBody>
      </p:sp>
    </p:spTree>
    <p:extLst>
      <p:ext uri="{BB962C8B-B14F-4D97-AF65-F5344CB8AC3E}">
        <p14:creationId xmlns:p14="http://schemas.microsoft.com/office/powerpoint/2010/main" val="23654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1089-7A53-9148-ACA2-206A6CAA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science 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E436-22D8-2C43-966F-3F10CCB6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system that can automatically recommend books to users based on the preferences of other readers </a:t>
            </a:r>
          </a:p>
          <a:p>
            <a:endParaRPr lang="en-US" dirty="0"/>
          </a:p>
          <a:p>
            <a:r>
              <a:rPr lang="en-US" dirty="0"/>
              <a:t>Datasets: 10,000 books, rated by 53,000 readers, with tags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will be using something call collaborative filtering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045F-D183-2C42-B564-3527E0F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Collaborative Filtering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07AD5-00C3-2442-AB05-71B5C444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7"/>
            <a:ext cx="10515600" cy="4667250"/>
          </a:xfrm>
        </p:spPr>
        <p:txBody>
          <a:bodyPr/>
          <a:lstStyle/>
          <a:p>
            <a:r>
              <a:rPr lang="en-US" dirty="0"/>
              <a:t>Collaborative filtering is a technique that can filter out items that a user might like on the basis of reactions by similar users.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AB238-9CED-1E4A-88E2-16EECDEA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42" y="4386829"/>
            <a:ext cx="3836005" cy="2080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D4E27-E5F5-1649-AE86-F7F8E831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1" y="2440818"/>
            <a:ext cx="3141759" cy="1943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0A292-F6AD-0E43-950A-2EA42042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73" y="4686959"/>
            <a:ext cx="3625637" cy="2039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DA481-FA30-1646-93C5-07EC7C1AD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041" y="2476860"/>
            <a:ext cx="3495917" cy="1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986-3876-6E45-A01C-6036C5BB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 the user’s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31F6-CAF5-504B-94D8-B773C86F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books that the person has read and rated them from a scale of 1-5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genre of the books the person prefer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CF99D-BFAF-284B-81D3-A748B9F4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4" y="2667794"/>
            <a:ext cx="1905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8331-7E90-C245-A37C-094EA73C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a matrix, identify which readers are similar to the user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A69-9C8A-F84D-A219-BA344967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matrix with five users and five items could look like this:</a:t>
            </a:r>
          </a:p>
          <a:p>
            <a:r>
              <a:rPr lang="en-US" dirty="0"/>
              <a:t>Fig-1                           Fig-2                             Fig-3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BE41-295E-1343-B8B6-F9C6C6BA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9864"/>
            <a:ext cx="2909649" cy="2967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1B5E1-AC93-6E4E-992B-387CC41D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25" y="2749864"/>
            <a:ext cx="2820363" cy="2564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8F29C-A824-A94E-9C2A-B1FDE0C4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87" y="2972894"/>
            <a:ext cx="2909649" cy="2591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9A6E2-5088-4449-90C0-76B2441B65A4}"/>
              </a:ext>
            </a:extLst>
          </p:cNvPr>
          <p:cNvSpPr txBox="1"/>
          <p:nvPr/>
        </p:nvSpPr>
        <p:spPr>
          <a:xfrm>
            <a:off x="759688" y="5992297"/>
            <a:ext cx="9472448" cy="64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angle between the lines is increased, then the similarity decreases, and if the angle is zero, then the users are very similar.</a:t>
            </a:r>
          </a:p>
        </p:txBody>
      </p:sp>
    </p:spTree>
    <p:extLst>
      <p:ext uri="{BB962C8B-B14F-4D97-AF65-F5344CB8AC3E}">
        <p14:creationId xmlns:p14="http://schemas.microsoft.com/office/powerpoint/2010/main" val="321462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A362-0106-6449-B6D8-DCC7783A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Calculate the book ratings weighted mean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797D-8AD2-C24A-A909-4DFC3CA0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10,000 books against the weighted mean average of 53,000 readers</a:t>
            </a:r>
          </a:p>
          <a:p>
            <a:endParaRPr lang="en-US" dirty="0"/>
          </a:p>
          <a:p>
            <a:r>
              <a:rPr lang="en-US" dirty="0"/>
              <a:t>If the reader has not rated the book, it is excluded from the mean</a:t>
            </a:r>
          </a:p>
          <a:p>
            <a:endParaRPr lang="en-US" dirty="0"/>
          </a:p>
          <a:p>
            <a:r>
              <a:rPr lang="en-US" dirty="0"/>
              <a:t>We’ll give higher weighting for readers who are more similar to the user and lower weighting for readers who are less similar to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7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0DCE-07C7-5149-AF81-A3ECEF01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Identify the books to recommend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5150-6DA2-984F-85C3-713B8253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including the books the user already read</a:t>
            </a:r>
          </a:p>
          <a:p>
            <a:endParaRPr lang="en-US" dirty="0"/>
          </a:p>
          <a:p>
            <a:r>
              <a:rPr lang="en-US" dirty="0"/>
              <a:t>We will sort the remaining books by their weighted mean average, the highest one with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77208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E37E-131A-614A-A991-1A3C38F6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Calculating the accuracy of 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0229-D3D5-114B-8F21-C1396E48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= number of correct recommendations / number of reader’s highly rated books</a:t>
            </a:r>
          </a:p>
          <a:p>
            <a:endParaRPr lang="en-US" dirty="0"/>
          </a:p>
          <a:p>
            <a:r>
              <a:rPr lang="en-US" dirty="0"/>
              <a:t>For ex: an reader has rated 10 books total for a rating of 10 and the engine is able to predict 2 of them, so the accuracy is 2 / 10</a:t>
            </a:r>
          </a:p>
        </p:txBody>
      </p:sp>
    </p:spTree>
    <p:extLst>
      <p:ext uri="{BB962C8B-B14F-4D97-AF65-F5344CB8AC3E}">
        <p14:creationId xmlns:p14="http://schemas.microsoft.com/office/powerpoint/2010/main" val="316281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F5019-945E-E647-BCC6-74A36CB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54" y="1806465"/>
            <a:ext cx="4867604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55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323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Book Recommender</vt:lpstr>
      <vt:lpstr>Data science Capstone project</vt:lpstr>
      <vt:lpstr>What is Collaborative Filtering ?</vt:lpstr>
      <vt:lpstr>Step 1: Identify the user’s preferences</vt:lpstr>
      <vt:lpstr>Step 2: Create a matrix, identify which readers are similar to the user </vt:lpstr>
      <vt:lpstr>Step 3: Calculate the book ratings weighted mean average</vt:lpstr>
      <vt:lpstr>Step 4: Identify the books to recommend</vt:lpstr>
      <vt:lpstr>Step 5: Calculating the accuracy of the recommendation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Lin</dc:creator>
  <cp:lastModifiedBy>Shaun Lin</cp:lastModifiedBy>
  <cp:revision>67</cp:revision>
  <dcterms:created xsi:type="dcterms:W3CDTF">2020-05-12T00:23:57Z</dcterms:created>
  <dcterms:modified xsi:type="dcterms:W3CDTF">2020-05-15T00:49:11Z</dcterms:modified>
</cp:coreProperties>
</file>